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3141B-BDB2-4B10-954C-43FAC841F267}" type="datetimeFigureOut">
              <a:rPr lang="en-US" smtClean="0"/>
              <a:pPr/>
              <a:t>1/1/2013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E3ACD-DFD1-4777-B928-23B5A65D039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1/1/2013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1/1/2013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1/1/2013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1/1/2013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1/1/2013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1/1/2013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1/1/2013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1/1/2013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1/1/2013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1/1/2013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1/1/2013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0A391-198D-4046-928D-463227F3BDCA}" type="datetimeFigureOut">
              <a:rPr lang="en-US" smtClean="0"/>
              <a:pPr/>
              <a:t>1/1/2013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MIDDLETON CHENEY</a:t>
            </a:r>
            <a:endParaRPr 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FOOTBALL CLUB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December </a:t>
            </a:r>
            <a:r>
              <a:rPr lang="en-GB" sz="4000" b="1" dirty="0" smtClean="0"/>
              <a:t>11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1994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U10 </a:t>
            </a:r>
            <a:r>
              <a:rPr lang="en-GB" sz="2400" b="1" dirty="0" smtClean="0"/>
              <a:t>League </a:t>
            </a:r>
            <a:r>
              <a:rPr lang="en-GB" sz="2400" b="1" dirty="0"/>
              <a:t>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</a:t>
            </a:r>
            <a:r>
              <a:rPr lang="en-GB" sz="2000" b="1" dirty="0" smtClean="0"/>
              <a:t>  Middleton </a:t>
            </a:r>
            <a:r>
              <a:rPr lang="en-GB" sz="2000" b="1" dirty="0" smtClean="0"/>
              <a:t>Cheney </a:t>
            </a:r>
            <a:r>
              <a:rPr lang="en-GB" sz="2000" b="1" dirty="0" smtClean="0"/>
              <a:t>U10  5 v 2  Grendon Rangers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R. Waters</a:t>
            </a:r>
            <a:r>
              <a:rPr lang="en-GB" sz="18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Evans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</a:t>
            </a:r>
            <a:r>
              <a:rPr lang="en-GB" sz="1800" b="1" dirty="0" smtClean="0"/>
              <a:t>	I. Croft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PM. Jarvis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L. Grady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</a:t>
            </a:r>
            <a:r>
              <a:rPr lang="en-GB" sz="1800" b="1" dirty="0" smtClean="0"/>
              <a:t>. Salt</a:t>
            </a:r>
            <a:r>
              <a:rPr lang="en-GB" sz="1800" b="1" dirty="0"/>
              <a:t>			</a:t>
            </a:r>
            <a:r>
              <a:rPr lang="en-GB" sz="1800" b="1" dirty="0" smtClean="0"/>
              <a:t>	Goal </a:t>
            </a:r>
            <a:r>
              <a:rPr lang="en-GB" sz="1800" b="1" dirty="0"/>
              <a:t>scorers	</a:t>
            </a:r>
            <a:r>
              <a:rPr lang="en-GB" sz="1800" b="1" dirty="0" smtClean="0"/>
              <a:t>T. Salt 2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C. Wright</a:t>
            </a:r>
            <a:r>
              <a:rPr lang="en-GB" sz="1800" b="1" dirty="0"/>
              <a:t>		</a:t>
            </a:r>
            <a:r>
              <a:rPr lang="en-GB" sz="1800" b="1" dirty="0" smtClean="0"/>
              <a:t>	</a:t>
            </a:r>
            <a:r>
              <a:rPr lang="en-GB" sz="1800" b="1" dirty="0"/>
              <a:t>		</a:t>
            </a:r>
            <a:r>
              <a:rPr lang="en-GB" sz="1800" b="1" dirty="0" smtClean="0"/>
              <a:t>  	</a:t>
            </a:r>
            <a:r>
              <a:rPr lang="en-GB" sz="1800" b="1" dirty="0" smtClean="0"/>
              <a:t>R. </a:t>
            </a:r>
            <a:r>
              <a:rPr lang="en-GB" sz="1800" b="1" smtClean="0"/>
              <a:t>Hawkes 3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T. Salt</a:t>
            </a:r>
            <a:r>
              <a:rPr lang="en-GB" sz="1800" b="1" dirty="0"/>
              <a:t>				</a:t>
            </a:r>
            <a:r>
              <a:rPr lang="en-GB" sz="1800" b="1" dirty="0" smtClean="0"/>
              <a:t>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Phipps</a:t>
            </a:r>
            <a:r>
              <a:rPr lang="en-GB" sz="1800" b="1" dirty="0" smtClean="0"/>
              <a:t>	</a:t>
            </a:r>
            <a:r>
              <a:rPr lang="en-GB" sz="1800" b="1" dirty="0" smtClean="0"/>
              <a:t>	</a:t>
            </a:r>
            <a:r>
              <a:rPr lang="en-GB" sz="1800" b="1" dirty="0"/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R. Hawkes</a:t>
            </a:r>
            <a:r>
              <a:rPr lang="en-GB" sz="1800" b="1" dirty="0"/>
              <a:t>			</a:t>
            </a:r>
            <a:r>
              <a:rPr lang="en-GB" sz="1800" b="1" dirty="0" smtClean="0"/>
              <a:t>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Alex ???</a:t>
            </a:r>
            <a:r>
              <a:rPr lang="en-GB" sz="1800" b="1" dirty="0"/>
              <a:t>	</a:t>
            </a:r>
            <a:r>
              <a:rPr lang="en-GB" sz="1800" b="1" dirty="0" smtClean="0"/>
              <a:t>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Ref-	  </a:t>
            </a:r>
            <a:endParaRPr lang="en-GB" sz="18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UNDER </a:t>
            </a:r>
            <a:r>
              <a:rPr lang="en-GB" b="1" smtClean="0"/>
              <a:t>9 </a:t>
            </a:r>
            <a:r>
              <a:rPr lang="en-GB" b="1" dirty="0"/>
              <a:t>TEAM</a:t>
            </a:r>
            <a:endParaRPr lang="en-US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b="1" dirty="0" smtClean="0"/>
              <a:t>1994-95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/>
              <a:t>SEASON</a:t>
            </a:r>
          </a:p>
          <a:p>
            <a:pPr algn="ctr">
              <a:buFontTx/>
              <a:buNone/>
            </a:pPr>
            <a:endParaRPr lang="en-GB" b="1" dirty="0"/>
          </a:p>
          <a:p>
            <a:pPr algn="ctr">
              <a:buFontTx/>
              <a:buNone/>
            </a:pPr>
            <a:r>
              <a:rPr lang="en-GB" b="1" dirty="0" smtClean="0"/>
              <a:t>CHERWELL &amp; DISTRICT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 smtClean="0"/>
              <a:t>BOYS LEAGUE U10s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 smtClean="0"/>
              <a:t>&amp; </a:t>
            </a:r>
            <a:r>
              <a:rPr lang="en-GB" b="1" dirty="0"/>
              <a:t>CUPS</a:t>
            </a:r>
          </a:p>
          <a:p>
            <a:pPr algn="ctr">
              <a:buFontTx/>
              <a:buNone/>
            </a:pPr>
            <a:endParaRPr lang="en-GB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September </a:t>
            </a:r>
            <a:r>
              <a:rPr lang="en-GB" sz="4000" b="1" dirty="0" smtClean="0"/>
              <a:t>11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1994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U10 </a:t>
            </a:r>
            <a:r>
              <a:rPr lang="en-GB" sz="2400" b="1" dirty="0"/>
              <a:t>League 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Preston Gawcott  2 v 1  Middleton Cheney U10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R. Waters</a:t>
            </a:r>
            <a:r>
              <a:rPr lang="en-GB" sz="18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J. Bryant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PM. Jarvis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L. Grady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Ell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T. Salt</a:t>
            </a:r>
            <a:r>
              <a:rPr lang="en-GB" sz="1800" b="1" dirty="0"/>
              <a:t>			</a:t>
            </a:r>
            <a:r>
              <a:rPr lang="en-GB" sz="1800" b="1" dirty="0" smtClean="0"/>
              <a:t>	Goal </a:t>
            </a:r>
            <a:r>
              <a:rPr lang="en-GB" sz="1800" b="1" dirty="0"/>
              <a:t>scorers	</a:t>
            </a:r>
            <a:r>
              <a:rPr lang="en-GB" sz="1800" b="1" dirty="0" smtClean="0"/>
              <a:t>A. </a:t>
            </a:r>
            <a:r>
              <a:rPr lang="en-GB" sz="1800" b="1" smtClean="0"/>
              <a:t>Ell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C. Wright</a:t>
            </a:r>
            <a:r>
              <a:rPr lang="en-GB" sz="1800" b="1" dirty="0"/>
              <a:t>					</a:t>
            </a:r>
            <a:r>
              <a:rPr lang="en-GB" sz="1800" b="1" dirty="0" smtClean="0"/>
              <a:t>  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L. Bidwell	</a:t>
            </a:r>
            <a:r>
              <a:rPr lang="en-GB" sz="1800" b="1" dirty="0"/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Finch	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R. Hawkes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D. Howard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S. Ciballi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Ref-</a:t>
            </a:r>
            <a:endParaRPr lang="en-GB" sz="18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September </a:t>
            </a:r>
            <a:r>
              <a:rPr lang="en-GB" sz="4000" b="1" dirty="0" smtClean="0"/>
              <a:t>18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1994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U10 </a:t>
            </a:r>
            <a:r>
              <a:rPr lang="en-GB" sz="2400" b="1" dirty="0"/>
              <a:t>League 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</a:t>
            </a:r>
            <a:r>
              <a:rPr lang="en-GB" sz="2000" b="1" dirty="0" smtClean="0"/>
              <a:t>  </a:t>
            </a:r>
            <a:r>
              <a:rPr lang="en-GB" sz="2000" b="1" dirty="0" smtClean="0"/>
              <a:t>Middleton Cheney </a:t>
            </a:r>
            <a:r>
              <a:rPr lang="en-GB" sz="2000" b="1" dirty="0" smtClean="0"/>
              <a:t>U10  7 v1  Aylesbury Saints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R. Waters</a:t>
            </a:r>
            <a:r>
              <a:rPr lang="en-GB" sz="18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J. Bryant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PM. Jarvis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L. Grady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Ell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Ciballi</a:t>
            </a:r>
            <a:r>
              <a:rPr lang="en-GB" sz="1800" b="1" dirty="0"/>
              <a:t>			</a:t>
            </a:r>
            <a:r>
              <a:rPr lang="en-GB" sz="1800" b="1" dirty="0" smtClean="0"/>
              <a:t>	Goal </a:t>
            </a:r>
            <a:r>
              <a:rPr lang="en-GB" sz="1800" b="1" dirty="0"/>
              <a:t>scorers	</a:t>
            </a:r>
            <a:r>
              <a:rPr lang="en-GB" sz="1800" b="1" dirty="0" smtClean="0"/>
              <a:t>A. Ell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C. Wright</a:t>
            </a:r>
            <a:r>
              <a:rPr lang="en-GB" sz="1800" b="1" dirty="0"/>
              <a:t>					</a:t>
            </a:r>
            <a:r>
              <a:rPr lang="en-GB" sz="1800" b="1" dirty="0" smtClean="0"/>
              <a:t>  	</a:t>
            </a:r>
            <a:r>
              <a:rPr lang="en-GB" sz="1800" b="1" dirty="0" smtClean="0"/>
              <a:t>S. Finch 4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T. Salt</a:t>
            </a:r>
            <a:r>
              <a:rPr lang="en-GB" sz="1800" b="1" dirty="0"/>
              <a:t>				</a:t>
            </a:r>
            <a:r>
              <a:rPr lang="en-GB" sz="1800" b="1" dirty="0" smtClean="0"/>
              <a:t>		R. Hawkes 2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Finch	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R. Hawkes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L. Bidwell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</a:t>
            </a:r>
            <a:r>
              <a:rPr lang="en-GB" sz="1800" b="1" dirty="0" smtClean="0"/>
              <a:t>S. Evans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Ref-	Duncan Bidwell  (8)</a:t>
            </a:r>
            <a:endParaRPr lang="en-GB" sz="18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September </a:t>
            </a:r>
            <a:r>
              <a:rPr lang="en-GB" sz="4000" b="1" dirty="0" smtClean="0"/>
              <a:t>25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1994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U10 </a:t>
            </a:r>
            <a:r>
              <a:rPr lang="en-GB" sz="2400" b="1" dirty="0"/>
              <a:t>League 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</a:t>
            </a:r>
            <a:r>
              <a:rPr lang="en-GB" sz="2000" b="1" dirty="0" smtClean="0"/>
              <a:t>  Grendon Rangers  1 v 10  Middleton </a:t>
            </a:r>
            <a:r>
              <a:rPr lang="en-GB" sz="2000" b="1" dirty="0" smtClean="0"/>
              <a:t>Cheney </a:t>
            </a:r>
            <a:r>
              <a:rPr lang="en-GB" sz="2000" b="1" dirty="0" smtClean="0"/>
              <a:t>U10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R. Waters</a:t>
            </a:r>
            <a:r>
              <a:rPr lang="en-GB" sz="18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L. Bidwell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PM. Jarvis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Bryant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Ell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Ciballi</a:t>
            </a:r>
            <a:r>
              <a:rPr lang="en-GB" sz="1800" b="1" dirty="0"/>
              <a:t>			</a:t>
            </a:r>
            <a:r>
              <a:rPr lang="en-GB" sz="1800" b="1" dirty="0" smtClean="0"/>
              <a:t>	Goal </a:t>
            </a:r>
            <a:r>
              <a:rPr lang="en-GB" sz="1800" b="1" dirty="0"/>
              <a:t>scorers	</a:t>
            </a:r>
            <a:r>
              <a:rPr lang="en-GB" sz="1800" b="1" dirty="0" smtClean="0"/>
              <a:t>L. Bidwell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C. Wright</a:t>
            </a:r>
            <a:r>
              <a:rPr lang="en-GB" sz="1800" b="1" dirty="0"/>
              <a:t>					</a:t>
            </a:r>
            <a:r>
              <a:rPr lang="en-GB" sz="1800" b="1" dirty="0" smtClean="0"/>
              <a:t>  	</a:t>
            </a:r>
            <a:r>
              <a:rPr lang="en-GB" sz="1800" b="1" dirty="0" smtClean="0"/>
              <a:t>S. Finch 2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T. Salt</a:t>
            </a:r>
            <a:r>
              <a:rPr lang="en-GB" sz="1800" b="1" dirty="0"/>
              <a:t>				</a:t>
            </a:r>
            <a:r>
              <a:rPr lang="en-GB" sz="1800" b="1" dirty="0" smtClean="0"/>
              <a:t>		R. Hawkes 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Finch	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S. Ciballi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R. Hawkes</a:t>
            </a:r>
            <a:r>
              <a:rPr lang="en-GB" sz="1800" b="1" dirty="0"/>
              <a:t>			</a:t>
            </a:r>
            <a:r>
              <a:rPr lang="en-GB" sz="1800" b="1" dirty="0" smtClean="0"/>
              <a:t>		C. Wright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Howard</a:t>
            </a:r>
            <a:r>
              <a:rPr lang="en-GB" sz="1800" b="1" dirty="0"/>
              <a:t>		</a:t>
            </a:r>
            <a:r>
              <a:rPr lang="en-GB" sz="1800" b="1" dirty="0" smtClean="0"/>
              <a:t>			D. Howard 4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</a:t>
            </a:r>
            <a:r>
              <a:rPr lang="en-GB" sz="1800" b="1" dirty="0" smtClean="0"/>
              <a:t>I. Croft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</a:t>
            </a:r>
            <a:r>
              <a:rPr lang="en-GB" sz="1800" b="1" dirty="0" smtClean="0"/>
              <a:t>S. Evans</a:t>
            </a:r>
            <a:endParaRPr lang="en-GB" sz="18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Ref-</a:t>
            </a:r>
            <a:endParaRPr lang="en-GB" sz="18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Novem</a:t>
            </a:r>
            <a:r>
              <a:rPr lang="en-GB" sz="4000" b="1" dirty="0" smtClean="0"/>
              <a:t>ber </a:t>
            </a:r>
            <a:r>
              <a:rPr lang="en-GB" sz="4000" b="1" dirty="0" smtClean="0"/>
              <a:t>9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1994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U10 </a:t>
            </a:r>
            <a:r>
              <a:rPr lang="en-GB" sz="2400" b="1" dirty="0"/>
              <a:t>League 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</a:t>
            </a:r>
            <a:r>
              <a:rPr lang="en-GB" sz="2000" b="1" dirty="0" smtClean="0"/>
              <a:t>   Middleton </a:t>
            </a:r>
            <a:r>
              <a:rPr lang="en-GB" sz="2000" b="1" dirty="0" smtClean="0"/>
              <a:t>Cheney </a:t>
            </a:r>
            <a:r>
              <a:rPr lang="en-GB" sz="2000" b="1" dirty="0" smtClean="0"/>
              <a:t>U10  3 v 3  Brackley Ath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R. Waters</a:t>
            </a:r>
            <a:r>
              <a:rPr lang="en-GB" sz="18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L. Bidwell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PM. Jarvis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L. Grady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A. Ell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Ciballi</a:t>
            </a:r>
            <a:r>
              <a:rPr lang="en-GB" sz="1800" b="1" dirty="0"/>
              <a:t>			</a:t>
            </a:r>
            <a:r>
              <a:rPr lang="en-GB" sz="1800" b="1" dirty="0" smtClean="0"/>
              <a:t>	Goal </a:t>
            </a:r>
            <a:r>
              <a:rPr lang="en-GB" sz="1800" b="1" dirty="0"/>
              <a:t>scorers	</a:t>
            </a:r>
            <a:r>
              <a:rPr lang="en-GB" sz="1800" b="1" dirty="0" smtClean="0"/>
              <a:t>T. Salt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C. Wright</a:t>
            </a:r>
            <a:r>
              <a:rPr lang="en-GB" sz="1800" b="1" dirty="0"/>
              <a:t>					</a:t>
            </a:r>
            <a:r>
              <a:rPr lang="en-GB" sz="1800" b="1" dirty="0" smtClean="0"/>
              <a:t>  	</a:t>
            </a:r>
            <a:r>
              <a:rPr lang="en-GB" sz="1800" b="1" dirty="0" smtClean="0"/>
              <a:t>D. Howard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T. Salt</a:t>
            </a:r>
            <a:r>
              <a:rPr lang="en-GB" sz="1800" b="1" dirty="0"/>
              <a:t>				</a:t>
            </a:r>
            <a:r>
              <a:rPr lang="en-GB" sz="1800" b="1" dirty="0" smtClean="0"/>
              <a:t>		R. Hawkes 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S. Finch	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R. Hawkes</a:t>
            </a:r>
            <a:r>
              <a:rPr lang="en-GB" sz="1800" b="1" dirty="0"/>
              <a:t>			</a:t>
            </a:r>
            <a:r>
              <a:rPr lang="en-GB" sz="1800" b="1" dirty="0" smtClean="0"/>
              <a:t>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Howard</a:t>
            </a:r>
            <a:r>
              <a:rPr lang="en-GB" sz="1800" b="1" dirty="0"/>
              <a:t>		</a:t>
            </a:r>
            <a:r>
              <a:rPr lang="en-GB" sz="1800" b="1" dirty="0" smtClean="0"/>
              <a:t>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</a:t>
            </a:r>
            <a:r>
              <a:rPr lang="en-GB" sz="1800" b="1" dirty="0" smtClean="0"/>
              <a:t>J. Bryant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</a:t>
            </a:r>
            <a:r>
              <a:rPr lang="en-GB" sz="1800" b="1" dirty="0" smtClean="0"/>
              <a:t>D. Phipps</a:t>
            </a:r>
            <a:endParaRPr lang="en-GB" sz="18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Ref-	Duncan Bidwell  (6)</a:t>
            </a:r>
            <a:endParaRPr lang="en-GB" sz="18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October </a:t>
            </a:r>
            <a:r>
              <a:rPr lang="en-GB" sz="4000" b="1" dirty="0" smtClean="0"/>
              <a:t>16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1994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U10 </a:t>
            </a:r>
            <a:r>
              <a:rPr lang="en-GB" sz="2400" b="1" dirty="0" smtClean="0"/>
              <a:t>Cup 1</a:t>
            </a:r>
            <a:r>
              <a:rPr lang="en-GB" sz="2400" b="1" baseline="30000" dirty="0" smtClean="0"/>
              <a:t>st</a:t>
            </a:r>
            <a:r>
              <a:rPr lang="en-GB" sz="2400" b="1" dirty="0" smtClean="0"/>
              <a:t> Rd</a:t>
            </a:r>
            <a:r>
              <a:rPr lang="en-GB" sz="2400" b="1" dirty="0" smtClean="0"/>
              <a:t>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</a:t>
            </a:r>
            <a:r>
              <a:rPr lang="en-GB" sz="2000" b="1" dirty="0" smtClean="0"/>
              <a:t>   Grendon Rangers  1 v 7  Middleton </a:t>
            </a:r>
            <a:r>
              <a:rPr lang="en-GB" sz="2000" b="1" dirty="0" smtClean="0"/>
              <a:t>Cheney </a:t>
            </a:r>
            <a:r>
              <a:rPr lang="en-GB" sz="2000" b="1" dirty="0" smtClean="0"/>
              <a:t>U10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R. Waters</a:t>
            </a:r>
            <a:r>
              <a:rPr lang="en-GB" sz="18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Evans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PM. Jarvis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L. Grady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Bryant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Ciballi</a:t>
            </a:r>
            <a:r>
              <a:rPr lang="en-GB" sz="1800" b="1" dirty="0"/>
              <a:t>			</a:t>
            </a:r>
            <a:r>
              <a:rPr lang="en-GB" sz="1800" b="1" dirty="0" smtClean="0"/>
              <a:t>	Goal </a:t>
            </a:r>
            <a:r>
              <a:rPr lang="en-GB" sz="1800" b="1" dirty="0"/>
              <a:t>scorers	</a:t>
            </a:r>
            <a:r>
              <a:rPr lang="en-GB" sz="1800" b="1" dirty="0" smtClean="0"/>
              <a:t>T. Salt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T. Salt</a:t>
            </a:r>
            <a:r>
              <a:rPr lang="en-GB" sz="1800" b="1" dirty="0"/>
              <a:t>		</a:t>
            </a:r>
            <a:r>
              <a:rPr lang="en-GB" sz="1800" b="1" dirty="0" smtClean="0"/>
              <a:t>	</a:t>
            </a:r>
            <a:r>
              <a:rPr lang="en-GB" sz="1800" b="1" dirty="0"/>
              <a:t>		</a:t>
            </a:r>
            <a:r>
              <a:rPr lang="en-GB" sz="1800" b="1" dirty="0" smtClean="0"/>
              <a:t>  	</a:t>
            </a:r>
            <a:r>
              <a:rPr lang="en-GB" sz="1800" b="1" dirty="0" smtClean="0"/>
              <a:t>D. Howard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Salt</a:t>
            </a:r>
            <a:r>
              <a:rPr lang="en-GB" sz="1800" b="1" dirty="0"/>
              <a:t>				</a:t>
            </a:r>
            <a:r>
              <a:rPr lang="en-GB" sz="1800" b="1" dirty="0" smtClean="0"/>
              <a:t>		R. Hawkes 3 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Howard</a:t>
            </a:r>
            <a:r>
              <a:rPr lang="en-GB" sz="1800" b="1" dirty="0" smtClean="0"/>
              <a:t>	</a:t>
            </a:r>
            <a:r>
              <a:rPr lang="en-GB" sz="1800" b="1" dirty="0"/>
              <a:t>				</a:t>
            </a:r>
            <a:r>
              <a:rPr lang="en-GB" sz="1800" b="1" dirty="0" smtClean="0"/>
              <a:t>J. Bryant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R. Hawkes</a:t>
            </a:r>
            <a:r>
              <a:rPr lang="en-GB" sz="1800" b="1" dirty="0"/>
              <a:t>			</a:t>
            </a:r>
            <a:r>
              <a:rPr lang="en-GB" sz="1800" b="1" dirty="0" smtClean="0"/>
              <a:t>		L. Bidwell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L. Bidwell</a:t>
            </a:r>
            <a:r>
              <a:rPr lang="en-GB" sz="1800" b="1" dirty="0"/>
              <a:t>		</a:t>
            </a:r>
            <a:r>
              <a:rPr lang="en-GB" sz="1800" b="1" dirty="0" smtClean="0"/>
              <a:t>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</a:t>
            </a:r>
            <a:r>
              <a:rPr lang="en-GB" sz="1800" b="1" dirty="0" smtClean="0"/>
              <a:t>D. Lord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Ref-	  </a:t>
            </a:r>
            <a:endParaRPr lang="en-GB" sz="18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October 23</a:t>
            </a:r>
            <a:r>
              <a:rPr lang="en-GB" sz="4000" b="1" baseline="30000" dirty="0" smtClean="0"/>
              <a:t>rd</a:t>
            </a:r>
            <a:r>
              <a:rPr lang="en-GB" sz="4000" b="1" dirty="0" smtClean="0"/>
              <a:t> </a:t>
            </a:r>
            <a:r>
              <a:rPr lang="en-GB" sz="4000" b="1" dirty="0" smtClean="0"/>
              <a:t>1994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U10 </a:t>
            </a:r>
            <a:r>
              <a:rPr lang="en-GB" sz="2400" b="1" dirty="0" smtClean="0"/>
              <a:t>League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</a:t>
            </a:r>
            <a:r>
              <a:rPr lang="en-GB" sz="2000" b="1" dirty="0" smtClean="0"/>
              <a:t>   Belgrave  v  Middleton </a:t>
            </a:r>
            <a:r>
              <a:rPr lang="en-GB" sz="2000" b="1" dirty="0" smtClean="0"/>
              <a:t>Cheney </a:t>
            </a:r>
            <a:r>
              <a:rPr lang="en-GB" sz="2000" b="1" dirty="0" smtClean="0"/>
              <a:t>U10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GB" sz="1400" b="1" dirty="0" smtClean="0"/>
              <a:t>2 – 3  who won?</a:t>
            </a:r>
            <a:endParaRPr lang="en-GB" sz="14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R. Waters</a:t>
            </a:r>
            <a:r>
              <a:rPr lang="en-GB" sz="18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L. Bidwell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PM. Jarvis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L. Grady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A. Ell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Ciballi</a:t>
            </a:r>
            <a:r>
              <a:rPr lang="en-GB" sz="1800" b="1" dirty="0"/>
              <a:t>			</a:t>
            </a:r>
            <a:r>
              <a:rPr lang="en-GB" sz="1800" b="1" dirty="0" smtClean="0"/>
              <a:t>	Goal </a:t>
            </a:r>
            <a:r>
              <a:rPr lang="en-GB" sz="1800" b="1" dirty="0" smtClean="0"/>
              <a:t>scorers</a:t>
            </a:r>
            <a:r>
              <a:rPr lang="en-GB" sz="1800" b="1" dirty="0"/>
              <a:t>	</a:t>
            </a:r>
            <a:r>
              <a:rPr lang="en-GB" sz="1800" b="1" dirty="0" smtClean="0"/>
              <a:t>No Names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C. Wright</a:t>
            </a:r>
            <a:r>
              <a:rPr lang="en-GB" sz="1800" b="1" dirty="0"/>
              <a:t>		</a:t>
            </a:r>
            <a:r>
              <a:rPr lang="en-GB" sz="1800" b="1" dirty="0" smtClean="0"/>
              <a:t>	</a:t>
            </a:r>
            <a:r>
              <a:rPr lang="en-GB" sz="18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T</a:t>
            </a:r>
            <a:r>
              <a:rPr lang="en-GB" sz="1800" b="1" dirty="0" smtClean="0"/>
              <a:t>. Salt</a:t>
            </a:r>
            <a:r>
              <a:rPr lang="en-GB" sz="1800" b="1" dirty="0"/>
              <a:t>				</a:t>
            </a:r>
            <a:r>
              <a:rPr lang="en-GB" sz="1800" b="1" dirty="0" smtClean="0"/>
              <a:t>		 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Finch</a:t>
            </a:r>
            <a:r>
              <a:rPr lang="en-GB" sz="1800" b="1" dirty="0" smtClean="0"/>
              <a:t>	</a:t>
            </a:r>
            <a:r>
              <a:rPr lang="en-GB" sz="1800" b="1" dirty="0"/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R. Hawkes</a:t>
            </a:r>
            <a:r>
              <a:rPr lang="en-GB" sz="1800" b="1" dirty="0"/>
              <a:t>			</a:t>
            </a:r>
            <a:r>
              <a:rPr lang="en-GB" sz="1800" b="1" dirty="0" smtClean="0"/>
              <a:t>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D. Howard</a:t>
            </a:r>
            <a:r>
              <a:rPr lang="en-GB" sz="1800" b="1" dirty="0"/>
              <a:t>	</a:t>
            </a:r>
            <a:r>
              <a:rPr lang="en-GB" sz="1800" b="1" dirty="0" smtClean="0"/>
              <a:t>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J. Bryant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</a:t>
            </a:r>
            <a:r>
              <a:rPr lang="en-GB" sz="1800" b="1" dirty="0" smtClean="0"/>
              <a:t>S. Evans</a:t>
            </a:r>
            <a:endParaRPr lang="en-GB" sz="18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Ref-	  </a:t>
            </a:r>
            <a:endParaRPr lang="en-GB" sz="18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Novem</a:t>
            </a:r>
            <a:r>
              <a:rPr lang="en-GB" sz="4000" b="1" dirty="0" smtClean="0"/>
              <a:t>ber </a:t>
            </a:r>
            <a:r>
              <a:rPr lang="en-GB" sz="4000" b="1" dirty="0" smtClean="0"/>
              <a:t>11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1994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U10 </a:t>
            </a:r>
            <a:r>
              <a:rPr lang="en-GB" sz="2400" b="1" dirty="0" smtClean="0"/>
              <a:t>League </a:t>
            </a:r>
            <a:r>
              <a:rPr lang="en-GB" sz="2400" b="1" dirty="0"/>
              <a:t>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</a:t>
            </a:r>
            <a:r>
              <a:rPr lang="en-GB" sz="2000" b="1" dirty="0" smtClean="0"/>
              <a:t>  Middleton </a:t>
            </a:r>
            <a:r>
              <a:rPr lang="en-GB" sz="2000" b="1" dirty="0" smtClean="0"/>
              <a:t>Cheney </a:t>
            </a:r>
            <a:r>
              <a:rPr lang="en-GB" sz="2000" b="1" dirty="0" smtClean="0"/>
              <a:t>U10  2 v 1  Brackley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R. Waters</a:t>
            </a:r>
            <a:r>
              <a:rPr lang="en-GB" sz="18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J. Bryant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PM. Jarvis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L. Grady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A. Ell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T. Salt</a:t>
            </a:r>
            <a:r>
              <a:rPr lang="en-GB" sz="1800" b="1" dirty="0"/>
              <a:t>			</a:t>
            </a:r>
            <a:r>
              <a:rPr lang="en-GB" sz="1800" b="1" dirty="0" smtClean="0"/>
              <a:t>	Goal </a:t>
            </a:r>
            <a:r>
              <a:rPr lang="en-GB" sz="1800" b="1" dirty="0"/>
              <a:t>scorers	</a:t>
            </a:r>
            <a:r>
              <a:rPr lang="en-GB" sz="1800" b="1" dirty="0" smtClean="0"/>
              <a:t>J. Bryant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C. Wright</a:t>
            </a:r>
            <a:r>
              <a:rPr lang="en-GB" sz="1800" b="1" dirty="0"/>
              <a:t>		</a:t>
            </a:r>
            <a:r>
              <a:rPr lang="en-GB" sz="1800" b="1" dirty="0" smtClean="0"/>
              <a:t>	</a:t>
            </a:r>
            <a:r>
              <a:rPr lang="en-GB" sz="1800" b="1" dirty="0"/>
              <a:t>		</a:t>
            </a:r>
            <a:r>
              <a:rPr lang="en-GB" sz="1800" b="1" dirty="0" smtClean="0"/>
              <a:t>  	</a:t>
            </a:r>
            <a:r>
              <a:rPr lang="en-GB" sz="1800" b="1" dirty="0" smtClean="0"/>
              <a:t>R. Hawkes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Ciballi</a:t>
            </a:r>
            <a:r>
              <a:rPr lang="en-GB" sz="1800" b="1" dirty="0"/>
              <a:t>				</a:t>
            </a:r>
            <a:r>
              <a:rPr lang="en-GB" sz="1800" b="1" dirty="0" smtClean="0"/>
              <a:t>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S. Finch	</a:t>
            </a:r>
            <a:r>
              <a:rPr lang="en-GB" sz="1800" b="1" dirty="0" smtClean="0"/>
              <a:t>	</a:t>
            </a:r>
            <a:r>
              <a:rPr lang="en-GB" sz="1800" b="1" dirty="0"/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R. Hawkes</a:t>
            </a:r>
            <a:r>
              <a:rPr lang="en-GB" sz="1800" b="1" dirty="0"/>
              <a:t>			</a:t>
            </a:r>
            <a:r>
              <a:rPr lang="en-GB" sz="1800" b="1" dirty="0" smtClean="0"/>
              <a:t>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		</a:t>
            </a:r>
            <a:r>
              <a:rPr lang="en-GB" sz="1800" b="1" dirty="0" smtClean="0"/>
              <a:t>L. Bidwell</a:t>
            </a:r>
            <a:r>
              <a:rPr lang="en-GB" sz="1800" b="1" dirty="0"/>
              <a:t>		</a:t>
            </a:r>
            <a:r>
              <a:rPr lang="en-GB" sz="1800" b="1" dirty="0" smtClean="0"/>
              <a:t>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</a:t>
            </a:r>
            <a:r>
              <a:rPr lang="en-GB" sz="1800" b="1" dirty="0" smtClean="0"/>
              <a:t>S. Evans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Ref-	  </a:t>
            </a:r>
            <a:endParaRPr lang="en-GB" sz="18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124</Words>
  <Application>Microsoft Office PowerPoint</Application>
  <PresentationFormat>On-screen Show (4:3)</PresentationFormat>
  <Paragraphs>155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MIDDLETON CHENEY</vt:lpstr>
      <vt:lpstr>UNDER 9 TEAM</vt:lpstr>
      <vt:lpstr>September 11th 1994   Cherwell &amp; District U10 League - Away</vt:lpstr>
      <vt:lpstr>September 18th 1994   Cherwell &amp; District U10 League - Home</vt:lpstr>
      <vt:lpstr>September 25th 1994   Cherwell &amp; District U10 League - Away</vt:lpstr>
      <vt:lpstr>November 9th 1994   Cherwell &amp; District U10 League - Home</vt:lpstr>
      <vt:lpstr>October 16th 1994   Cherwell &amp; District U10 Cup 1st Rd - Away</vt:lpstr>
      <vt:lpstr>October 23rd 1994   Cherwell &amp; District U10 League - Away</vt:lpstr>
      <vt:lpstr>November 11th 1994   Cherwell &amp; District U10 League - Home</vt:lpstr>
      <vt:lpstr>December 11th 1994   Cherwell &amp; District U10 League - Home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MIDDLETON CHENEY</dc:title>
  <dc:creator>tich</dc:creator>
  <cp:lastModifiedBy>martin57</cp:lastModifiedBy>
  <cp:revision>57</cp:revision>
  <dcterms:created xsi:type="dcterms:W3CDTF">2009-04-11T11:47:07Z</dcterms:created>
  <dcterms:modified xsi:type="dcterms:W3CDTF">2013-01-01T09:42:54Z</dcterms:modified>
</cp:coreProperties>
</file>