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1/1/2013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</a:t>
            </a:r>
            <a:r>
              <a:rPr lang="en-GB" sz="4000" b="1" dirty="0" smtClean="0"/>
              <a:t>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U10  5 v 2  Grendon Rangers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Evans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I. Croft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</a:t>
            </a:r>
            <a:r>
              <a:rPr lang="en-GB" sz="1800" b="1" dirty="0" smtClean="0"/>
              <a:t>. Salt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T. Salt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  	</a:t>
            </a:r>
            <a:r>
              <a:rPr lang="en-GB" sz="1800" b="1" dirty="0" smtClean="0"/>
              <a:t>R. </a:t>
            </a:r>
            <a:r>
              <a:rPr lang="en-GB" sz="1800" b="1" smtClean="0"/>
              <a:t>Hawkes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Alex ???</a:t>
            </a:r>
            <a:r>
              <a:rPr lang="en-GB" sz="1800" b="1" dirty="0"/>
              <a:t>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	  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UNDER </a:t>
            </a:r>
            <a:r>
              <a:rPr lang="en-GB" b="1" smtClean="0"/>
              <a:t>9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1994-95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CHERWELL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U10s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Preston Gawcott  2 v 1  Middleton Cheney U10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Salt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A. </a:t>
            </a:r>
            <a:r>
              <a:rPr lang="en-GB" sz="1800" b="1" smtClean="0"/>
              <a:t>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</a:t>
            </a:r>
            <a:r>
              <a:rPr lang="en-GB" sz="1800" b="1" dirty="0"/>
              <a:t>					</a:t>
            </a:r>
            <a:r>
              <a:rPr lang="en-GB" sz="1800" b="1" dirty="0" smtClean="0"/>
              <a:t>  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Finch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Howard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S.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</a:t>
            </a:r>
            <a:r>
              <a:rPr lang="en-GB" sz="2000" b="1" dirty="0" smtClean="0"/>
              <a:t>Middleton Cheney </a:t>
            </a:r>
            <a:r>
              <a:rPr lang="en-GB" sz="2000" b="1" dirty="0" smtClean="0"/>
              <a:t>U10  7 v1  Aylesbury Saints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</a:t>
            </a:r>
            <a:r>
              <a:rPr lang="en-GB" sz="1800" b="1" dirty="0"/>
              <a:t>					</a:t>
            </a:r>
            <a:r>
              <a:rPr lang="en-GB" sz="1800" b="1" dirty="0" smtClean="0"/>
              <a:t>  	</a:t>
            </a:r>
            <a:r>
              <a:rPr lang="en-GB" sz="1800" b="1" dirty="0" smtClean="0"/>
              <a:t>S. Finch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/>
              <a:t>				</a:t>
            </a:r>
            <a:r>
              <a:rPr lang="en-GB" sz="1800" b="1" dirty="0" smtClean="0"/>
              <a:t>		R. Hawkes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Finch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Evans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	Duncan Bidwell  (8)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Grendon Rangers  1 v 10 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U10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L. Bidwell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</a:t>
            </a:r>
            <a:r>
              <a:rPr lang="en-GB" sz="1800" b="1" dirty="0"/>
              <a:t>					</a:t>
            </a:r>
            <a:r>
              <a:rPr lang="en-GB" sz="1800" b="1" dirty="0" smtClean="0"/>
              <a:t>  	</a:t>
            </a:r>
            <a:r>
              <a:rPr lang="en-GB" sz="1800" b="1" dirty="0" smtClean="0"/>
              <a:t>S. Finch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/>
              <a:t>				</a:t>
            </a:r>
            <a:r>
              <a:rPr lang="en-GB" sz="1800" b="1" dirty="0" smtClean="0"/>
              <a:t>		R. Hawkes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Finch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  <a:r>
              <a:rPr lang="en-GB" sz="1800" b="1" dirty="0" smtClean="0"/>
              <a:t>		C.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/>
              <a:t>		</a:t>
            </a:r>
            <a:r>
              <a:rPr lang="en-GB" sz="1800" b="1" dirty="0" smtClean="0"/>
              <a:t>			D. Howard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I. Croft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Evans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</a:t>
            </a:r>
            <a:r>
              <a:rPr lang="en-GB" sz="4000" b="1" dirty="0" smtClean="0"/>
              <a:t>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U10  3 v 3  Brackley Ath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T. Salt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</a:t>
            </a:r>
            <a:r>
              <a:rPr lang="en-GB" sz="1800" b="1" dirty="0"/>
              <a:t>					</a:t>
            </a:r>
            <a:r>
              <a:rPr lang="en-GB" sz="1800" b="1" dirty="0" smtClean="0"/>
              <a:t>  	</a:t>
            </a:r>
            <a:r>
              <a:rPr lang="en-GB" sz="1800" b="1" dirty="0" smtClean="0"/>
              <a:t>D. Howard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/>
              <a:t>				</a:t>
            </a:r>
            <a:r>
              <a:rPr lang="en-GB" sz="1800" b="1" dirty="0" smtClean="0"/>
              <a:t>		R. Hawkes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Finch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/>
              <a:t>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D. Phipps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	Duncan Bidwell  (6)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</a:t>
            </a:r>
            <a:r>
              <a:rPr lang="en-GB" sz="4000" b="1" dirty="0" smtClean="0"/>
              <a:t>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 smtClean="0"/>
              <a:t>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Grendon Rangers  1 v 7 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U10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Evans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T. Salt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  	</a:t>
            </a:r>
            <a:r>
              <a:rPr lang="en-GB" sz="1800" b="1" dirty="0" smtClean="0"/>
              <a:t>D. Howard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Salt</a:t>
            </a:r>
            <a:r>
              <a:rPr lang="en-GB" sz="1800" b="1" dirty="0"/>
              <a:t>				</a:t>
            </a:r>
            <a:r>
              <a:rPr lang="en-GB" sz="1800" b="1" dirty="0" smtClean="0"/>
              <a:t>		R. Hawkes 3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  <a:r>
              <a:rPr lang="en-GB" sz="1800" b="1" dirty="0" smtClean="0"/>
              <a:t>		L. Bidwell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r>
              <a:rPr lang="en-GB" sz="1800" b="1" dirty="0"/>
              <a:t>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D. Lord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	  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Belgrave  v 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U10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400" b="1" dirty="0" smtClean="0"/>
              <a:t>2 – 3  who won?</a:t>
            </a:r>
            <a:endParaRPr lang="en-GB" sz="1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 smtClean="0"/>
              <a:t>scorers</a:t>
            </a:r>
            <a:r>
              <a:rPr lang="en-GB" sz="1800" b="1" dirty="0"/>
              <a:t>	</a:t>
            </a:r>
            <a:r>
              <a:rPr lang="en-GB" sz="1800" b="1" dirty="0" smtClean="0"/>
              <a:t>No Names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</a:t>
            </a:r>
            <a:r>
              <a:rPr lang="en-GB" sz="1800" b="1" dirty="0" smtClean="0"/>
              <a:t>. Salt</a:t>
            </a:r>
            <a:r>
              <a:rPr lang="en-GB" sz="1800" b="1" dirty="0"/>
              <a:t>	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Finch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/>
              <a:t>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Evans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	  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</a:t>
            </a:r>
            <a:r>
              <a:rPr lang="en-GB" sz="4000" b="1" dirty="0" smtClean="0"/>
              <a:t>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U10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U10  2 v 1  Brackley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Waters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PM. Jarvis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Grady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  	</a:t>
            </a:r>
            <a:r>
              <a:rPr lang="en-GB" sz="1800" b="1" dirty="0" smtClean="0"/>
              <a:t>R.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Finch	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Hawkes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r>
              <a:rPr lang="en-GB" sz="1800" b="1" dirty="0"/>
              <a:t>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Evans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Ref-	  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124</Words>
  <Application>Microsoft Office PowerPoint</Application>
  <PresentationFormat>On-screen Show (4:3)</PresentationFormat>
  <Paragraphs>155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MIDDLETON CHENEY</vt:lpstr>
      <vt:lpstr>UNDER 9 TEAM</vt:lpstr>
      <vt:lpstr>September 11th 1994   Cherwell &amp; District U10 League - Away</vt:lpstr>
      <vt:lpstr>September 18th 1994   Cherwell &amp; District U10 League - Home</vt:lpstr>
      <vt:lpstr>September 25th 1994   Cherwell &amp; District U10 League - Away</vt:lpstr>
      <vt:lpstr>November 9th 1994   Cherwell &amp; District U10 League - Home</vt:lpstr>
      <vt:lpstr>October 16th 1994   Cherwell &amp; District U10 Cup 1st Rd - Away</vt:lpstr>
      <vt:lpstr>October 23rd 1994   Cherwell &amp; District U10 League - Away</vt:lpstr>
      <vt:lpstr>November 11th 1994   Cherwell &amp; District U10 League - Home</vt:lpstr>
      <vt:lpstr>December 11th 1994   Cherwell &amp; District U10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57</cp:revision>
  <dcterms:created xsi:type="dcterms:W3CDTF">2009-04-11T11:47:07Z</dcterms:created>
  <dcterms:modified xsi:type="dcterms:W3CDTF">2013-01-01T09:42:54Z</dcterms:modified>
</cp:coreProperties>
</file>